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7" r:id="rId2"/>
    <p:sldId id="265" r:id="rId3"/>
    <p:sldId id="292" r:id="rId4"/>
    <p:sldId id="313" r:id="rId5"/>
    <p:sldId id="315" r:id="rId6"/>
    <p:sldId id="314" r:id="rId7"/>
    <p:sldId id="312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/>
    <p:restoredTop sz="96373" autoAdjust="0"/>
  </p:normalViewPr>
  <p:slideViewPr>
    <p:cSldViewPr snapToGrid="0" snapToObjects="1">
      <p:cViewPr>
        <p:scale>
          <a:sx n="70" d="100"/>
          <a:sy n="70" d="100"/>
        </p:scale>
        <p:origin x="744" y="2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73B238-F510-0145-B0D2-4CD6B0D1B5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337D303-51F2-364B-82FC-A95EF737B6BE}" type="slidenum">
              <a:rPr lang="en-US" smtClean="0"/>
              <a:t>‹n.º›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lnSpc>
          <a:spcPts val="4350"/>
        </a:lnSpc>
        <a:spcBef>
          <a:spcPct val="0"/>
        </a:spcBef>
        <a:buNone/>
        <a:defRPr sz="405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0" y="0"/>
            <a:ext cx="5152528" cy="5152528"/>
          </a:xfrm>
        </p:spPr>
      </p:pic>
    </p:spTree>
    <p:extLst>
      <p:ext uri="{BB962C8B-B14F-4D97-AF65-F5344CB8AC3E}">
        <p14:creationId xmlns:p14="http://schemas.microsoft.com/office/powerpoint/2010/main" val="29416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7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700" dirty="0" smtClean="0">
                <a:solidFill>
                  <a:schemeClr val="tx1"/>
                </a:solidFill>
              </a:rPr>
              <a:t>Um </a:t>
            </a:r>
            <a:r>
              <a:rPr lang="en-US" sz="2700" dirty="0" err="1" smtClean="0">
                <a:solidFill>
                  <a:schemeClr val="tx1"/>
                </a:solidFill>
              </a:rPr>
              <a:t>movimento</a:t>
            </a:r>
            <a:r>
              <a:rPr lang="en-US" sz="2700" dirty="0" smtClean="0">
                <a:solidFill>
                  <a:schemeClr val="tx1"/>
                </a:solidFill>
              </a:rPr>
              <a:t> global </a:t>
            </a:r>
            <a:r>
              <a:rPr lang="en-US" sz="2700" dirty="0">
                <a:solidFill>
                  <a:schemeClr val="tx1"/>
                </a:solidFill>
              </a:rPr>
              <a:t>para </a:t>
            </a:r>
            <a:r>
              <a:rPr lang="en-US" sz="2700" dirty="0" err="1">
                <a:solidFill>
                  <a:schemeClr val="tx1"/>
                </a:solidFill>
              </a:rPr>
              <a:t>promover</a:t>
            </a:r>
            <a:r>
              <a:rPr lang="en-US" sz="2700" dirty="0">
                <a:solidFill>
                  <a:schemeClr val="tx1"/>
                </a:solidFill>
              </a:rPr>
              <a:t> a </a:t>
            </a:r>
            <a:r>
              <a:rPr lang="en-US" sz="2700" dirty="0" err="1">
                <a:solidFill>
                  <a:schemeClr val="tx1"/>
                </a:solidFill>
              </a:rPr>
              <a:t>solidariedade</a:t>
            </a:r>
            <a:r>
              <a:rPr lang="en-US" sz="2700" dirty="0">
                <a:solidFill>
                  <a:schemeClr val="tx1"/>
                </a:solidFill>
              </a:rPr>
              <a:t> e </a:t>
            </a:r>
            <a:r>
              <a:rPr lang="en-US" sz="2700" dirty="0">
                <a:solidFill>
                  <a:schemeClr val="tx1"/>
                </a:solidFill>
              </a:rPr>
              <a:t>a </a:t>
            </a:r>
            <a:r>
              <a:rPr lang="en-US" sz="2700" dirty="0" err="1">
                <a:solidFill>
                  <a:schemeClr val="tx1"/>
                </a:solidFill>
              </a:rPr>
              <a:t>doação</a:t>
            </a:r>
            <a:r>
              <a:rPr lang="en-US" sz="2700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endParaRPr lang="en-US" sz="27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700" dirty="0">
                <a:solidFill>
                  <a:schemeClr val="tx1"/>
                </a:solidFill>
              </a:rPr>
              <a:t>O #</a:t>
            </a:r>
            <a:r>
              <a:rPr lang="en-US" sz="2700" dirty="0" err="1">
                <a:solidFill>
                  <a:schemeClr val="tx1"/>
                </a:solidFill>
              </a:rPr>
              <a:t>diadedoar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é</a:t>
            </a:r>
            <a:r>
              <a:rPr lang="en-US" sz="2700" dirty="0">
                <a:solidFill>
                  <a:schemeClr val="tx1"/>
                </a:solidFill>
              </a:rPr>
              <a:t> a </a:t>
            </a:r>
            <a:r>
              <a:rPr lang="en-US" sz="2700" dirty="0" err="1">
                <a:solidFill>
                  <a:schemeClr val="tx1"/>
                </a:solidFill>
              </a:rPr>
              <a:t>versão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brasileira</a:t>
            </a:r>
            <a:r>
              <a:rPr lang="en-US" sz="2700" dirty="0">
                <a:solidFill>
                  <a:schemeClr val="tx1"/>
                </a:solidFill>
              </a:rPr>
              <a:t> da </a:t>
            </a:r>
            <a:r>
              <a:rPr lang="en-US" sz="2700" dirty="0" err="1">
                <a:solidFill>
                  <a:schemeClr val="tx1"/>
                </a:solidFill>
              </a:rPr>
              <a:t>campanha</a:t>
            </a:r>
            <a:r>
              <a:rPr lang="en-US" sz="2700" dirty="0">
                <a:solidFill>
                  <a:schemeClr val="tx1"/>
                </a:solidFill>
              </a:rPr>
              <a:t> #</a:t>
            </a:r>
            <a:r>
              <a:rPr lang="en-US" sz="2700" dirty="0" err="1">
                <a:solidFill>
                  <a:schemeClr val="tx1"/>
                </a:solidFill>
              </a:rPr>
              <a:t>GivingTuesday</a:t>
            </a:r>
            <a:r>
              <a:rPr lang="en-US" sz="2700" dirty="0">
                <a:solidFill>
                  <a:schemeClr val="tx1"/>
                </a:solidFill>
              </a:rPr>
              <a:t>.</a:t>
            </a:r>
            <a:endParaRPr lang="en-US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em 2018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70"/>
          <a:stretch/>
        </p:blipFill>
        <p:spPr>
          <a:xfrm>
            <a:off x="1709682" y="1044685"/>
            <a:ext cx="2916324" cy="3618402"/>
          </a:xfrm>
        </p:spPr>
      </p:pic>
      <p:pic>
        <p:nvPicPr>
          <p:cNvPr id="7" name="Espaço Reservado para Conteú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9"/>
          <a:stretch/>
        </p:blipFill>
        <p:spPr>
          <a:xfrm>
            <a:off x="4842030" y="1044685"/>
            <a:ext cx="3018944" cy="37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A </a:t>
            </a:r>
            <a:r>
              <a:rPr lang="en-US" dirty="0" err="1" smtClean="0"/>
              <a:t>campanha</a:t>
            </a:r>
            <a:endParaRPr lang="en-US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364935"/>
            <a:ext cx="6172200" cy="2379102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85900" y="4183380"/>
            <a:ext cx="6172200" cy="5623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700">
                <a:solidFill>
                  <a:schemeClr val="tx1"/>
                </a:solidFill>
              </a:rPr>
              <a:t>www.diadedoar.org.br</a:t>
            </a:r>
            <a:endParaRPr lang="en-US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19" y="1280160"/>
            <a:ext cx="8513935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Jingle – </a:t>
            </a:r>
            <a:r>
              <a:rPr lang="en-US" dirty="0" err="1" smtClean="0"/>
              <a:t>Vídeo</a:t>
            </a:r>
            <a:endParaRPr lang="en-US" dirty="0"/>
          </a:p>
        </p:txBody>
      </p:sp>
      <p:pic>
        <p:nvPicPr>
          <p:cNvPr id="3" name="DDD_30S_201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896715"/>
            <a:ext cx="6949440" cy="3909403"/>
          </a:xfrm>
        </p:spPr>
      </p:pic>
      <p:sp>
        <p:nvSpPr>
          <p:cNvPr id="5" name="Retângulo 4"/>
          <p:cNvSpPr/>
          <p:nvPr/>
        </p:nvSpPr>
        <p:spPr>
          <a:xfrm>
            <a:off x="3518863" y="4806118"/>
            <a:ext cx="25451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350" dirty="0" err="1"/>
              <a:t>https</a:t>
            </a:r>
            <a:r>
              <a:rPr lang="pt-BR" sz="1350" dirty="0"/>
              <a:t>://</a:t>
            </a:r>
            <a:r>
              <a:rPr lang="pt-BR" sz="1350" dirty="0" err="1"/>
              <a:t>youtu.be</a:t>
            </a:r>
            <a:r>
              <a:rPr lang="pt-BR" sz="1350" dirty="0"/>
              <a:t>/</a:t>
            </a:r>
            <a:r>
              <a:rPr lang="pt-BR" sz="1350" dirty="0" err="1"/>
              <a:t>upVihhDwcik</a:t>
            </a:r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196913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0" y="0"/>
            <a:ext cx="5152528" cy="5152528"/>
          </a:xfrm>
        </p:spPr>
      </p:pic>
    </p:spTree>
    <p:extLst>
      <p:ext uri="{BB962C8B-B14F-4D97-AF65-F5344CB8AC3E}">
        <p14:creationId xmlns:p14="http://schemas.microsoft.com/office/powerpoint/2010/main" val="3699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3803</TotalTime>
  <Words>39</Words>
  <Application>Microsoft Macintosh PowerPoint</Application>
  <PresentationFormat>Apresentação na tela (16:9)</PresentationFormat>
  <Paragraphs>10</Paragraphs>
  <Slides>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Courier New</vt:lpstr>
      <vt:lpstr>Palatino Linotype</vt:lpstr>
      <vt:lpstr>Executive</vt:lpstr>
      <vt:lpstr>Apresentação do PowerPoint</vt:lpstr>
      <vt:lpstr>O que é?</vt:lpstr>
      <vt:lpstr>Resultados em 2018</vt:lpstr>
      <vt:lpstr>A campanha</vt:lpstr>
      <vt:lpstr>Apresentação do PowerPoint</vt:lpstr>
      <vt:lpstr>Jingle – Vídeo</vt:lpstr>
      <vt:lpstr>Apresentação do PowerPoint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João Paulo Vergueiro</dc:creator>
  <cp:lastModifiedBy>jP Vergueiro</cp:lastModifiedBy>
  <cp:revision>35</cp:revision>
  <dcterms:created xsi:type="dcterms:W3CDTF">2015-09-16T01:54:07Z</dcterms:created>
  <dcterms:modified xsi:type="dcterms:W3CDTF">2019-08-30T02:01:08Z</dcterms:modified>
</cp:coreProperties>
</file>